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20"/>
  </p:notesMasterIdLst>
  <p:sldIdLst>
    <p:sldId id="279" r:id="rId6"/>
    <p:sldId id="272" r:id="rId7"/>
    <p:sldId id="278" r:id="rId8"/>
    <p:sldId id="261" r:id="rId9"/>
    <p:sldId id="262" r:id="rId10"/>
    <p:sldId id="273" r:id="rId11"/>
    <p:sldId id="265" r:id="rId12"/>
    <p:sldId id="264" r:id="rId13"/>
    <p:sldId id="267" r:id="rId14"/>
    <p:sldId id="276" r:id="rId15"/>
    <p:sldId id="269" r:id="rId16"/>
    <p:sldId id="271" r:id="rId17"/>
    <p:sldId id="270" r:id="rId18"/>
    <p:sldId id="274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1FF"/>
    <a:srgbClr val="A7FF00"/>
    <a:srgbClr val="000644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B0A7A-B774-48B6-9C99-77F77983227A}" v="77" dt="2021-11-25T14:51:09.817"/>
    <p1510:client id="{92C076BC-B040-AB24-E772-C9494D353AFE}" v="387" dt="2021-11-25T08:48:17.307"/>
    <p1510:client id="{A2E174F4-6078-495B-8690-618CAFD3B2F1}" v="2" dt="2021-11-24T16:22:34.452"/>
    <p1510:client id="{D78B6E7A-D253-4720-9468-DCE7999324FA}" v="3" dt="2021-11-25T07:02:44.406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Lagas" userId="S::t.lagas@yuverta.nl::dc19a49f-3731-4ec5-b698-cc42c7c8f0e3" providerId="AD" clId="Web-{92C076BC-B040-AB24-E772-C9494D353AFE}"/>
    <pc:docChg chg="addSld modSld sldOrd modMainMaster">
      <pc:chgData name="Tim Lagas" userId="S::t.lagas@yuverta.nl::dc19a49f-3731-4ec5-b698-cc42c7c8f0e3" providerId="AD" clId="Web-{92C076BC-B040-AB24-E772-C9494D353AFE}" dt="2021-11-25T08:48:17.307" v="381" actId="20577"/>
      <pc:docMkLst>
        <pc:docMk/>
      </pc:docMkLst>
      <pc:sldChg chg="modSp">
        <pc:chgData name="Tim Lagas" userId="S::t.lagas@yuverta.nl::dc19a49f-3731-4ec5-b698-cc42c7c8f0e3" providerId="AD" clId="Web-{92C076BC-B040-AB24-E772-C9494D353AFE}" dt="2021-11-25T08:48:17.307" v="381" actId="20577"/>
        <pc:sldMkLst>
          <pc:docMk/>
          <pc:sldMk cId="3125915605" sldId="269"/>
        </pc:sldMkLst>
        <pc:spChg chg="mod">
          <ac:chgData name="Tim Lagas" userId="S::t.lagas@yuverta.nl::dc19a49f-3731-4ec5-b698-cc42c7c8f0e3" providerId="AD" clId="Web-{92C076BC-B040-AB24-E772-C9494D353AFE}" dt="2021-11-25T08:48:17.307" v="381" actId="20577"/>
          <ac:spMkLst>
            <pc:docMk/>
            <pc:sldMk cId="3125915605" sldId="269"/>
            <ac:spMk id="3" creationId="{308B2BDB-B83D-41E2-8C6F-F73C8D8509C6}"/>
          </ac:spMkLst>
        </pc:spChg>
      </pc:sldChg>
      <pc:sldChg chg="modSp">
        <pc:chgData name="Tim Lagas" userId="S::t.lagas@yuverta.nl::dc19a49f-3731-4ec5-b698-cc42c7c8f0e3" providerId="AD" clId="Web-{92C076BC-B040-AB24-E772-C9494D353AFE}" dt="2021-11-25T08:46:46.461" v="357" actId="20577"/>
        <pc:sldMkLst>
          <pc:docMk/>
          <pc:sldMk cId="3760440234" sldId="270"/>
        </pc:sldMkLst>
        <pc:spChg chg="mod">
          <ac:chgData name="Tim Lagas" userId="S::t.lagas@yuverta.nl::dc19a49f-3731-4ec5-b698-cc42c7c8f0e3" providerId="AD" clId="Web-{92C076BC-B040-AB24-E772-C9494D353AFE}" dt="2021-11-25T08:46:46.461" v="357" actId="20577"/>
          <ac:spMkLst>
            <pc:docMk/>
            <pc:sldMk cId="3760440234" sldId="270"/>
            <ac:spMk id="3" creationId="{308B2BDB-B83D-41E2-8C6F-F73C8D8509C6}"/>
          </ac:spMkLst>
        </pc:spChg>
      </pc:sldChg>
      <pc:sldChg chg="modSp">
        <pc:chgData name="Tim Lagas" userId="S::t.lagas@yuverta.nl::dc19a49f-3731-4ec5-b698-cc42c7c8f0e3" providerId="AD" clId="Web-{92C076BC-B040-AB24-E772-C9494D353AFE}" dt="2021-11-25T08:45:28.491" v="351" actId="20577"/>
        <pc:sldMkLst>
          <pc:docMk/>
          <pc:sldMk cId="275133946" sldId="274"/>
        </pc:sldMkLst>
        <pc:spChg chg="mod">
          <ac:chgData name="Tim Lagas" userId="S::t.lagas@yuverta.nl::dc19a49f-3731-4ec5-b698-cc42c7c8f0e3" providerId="AD" clId="Web-{92C076BC-B040-AB24-E772-C9494D353AFE}" dt="2021-11-25T08:45:28.491" v="351" actId="20577"/>
          <ac:spMkLst>
            <pc:docMk/>
            <pc:sldMk cId="275133946" sldId="274"/>
            <ac:spMk id="4" creationId="{E424D183-7A23-42D3-BA83-AFF644DD82A6}"/>
          </ac:spMkLst>
        </pc:spChg>
      </pc:sldChg>
      <pc:sldChg chg="modSp">
        <pc:chgData name="Tim Lagas" userId="S::t.lagas@yuverta.nl::dc19a49f-3731-4ec5-b698-cc42c7c8f0e3" providerId="AD" clId="Web-{92C076BC-B040-AB24-E772-C9494D353AFE}" dt="2021-11-25T08:26:51.237" v="19" actId="20577"/>
        <pc:sldMkLst>
          <pc:docMk/>
          <pc:sldMk cId="2732604421" sldId="276"/>
        </pc:sldMkLst>
        <pc:spChg chg="mod">
          <ac:chgData name="Tim Lagas" userId="S::t.lagas@yuverta.nl::dc19a49f-3731-4ec5-b698-cc42c7c8f0e3" providerId="AD" clId="Web-{92C076BC-B040-AB24-E772-C9494D353AFE}" dt="2021-11-25T08:26:51.237" v="19" actId="20577"/>
          <ac:spMkLst>
            <pc:docMk/>
            <pc:sldMk cId="2732604421" sldId="276"/>
            <ac:spMk id="3" creationId="{00000000-0000-0000-0000-000000000000}"/>
          </ac:spMkLst>
        </pc:spChg>
      </pc:sldChg>
      <pc:sldChg chg="modSp add ord">
        <pc:chgData name="Tim Lagas" userId="S::t.lagas@yuverta.nl::dc19a49f-3731-4ec5-b698-cc42c7c8f0e3" providerId="AD" clId="Web-{92C076BC-B040-AB24-E772-C9494D353AFE}" dt="2021-11-25T08:37:07.279" v="66" actId="20577"/>
        <pc:sldMkLst>
          <pc:docMk/>
          <pc:sldMk cId="2229924547" sldId="279"/>
        </pc:sldMkLst>
        <pc:spChg chg="mod">
          <ac:chgData name="Tim Lagas" userId="S::t.lagas@yuverta.nl::dc19a49f-3731-4ec5-b698-cc42c7c8f0e3" providerId="AD" clId="Web-{92C076BC-B040-AB24-E772-C9494D353AFE}" dt="2021-11-25T08:36:21.388" v="62" actId="20577"/>
          <ac:spMkLst>
            <pc:docMk/>
            <pc:sldMk cId="2229924547" sldId="279"/>
            <ac:spMk id="4" creationId="{7E256807-68E5-45A0-8DD0-5696A7E4E94A}"/>
          </ac:spMkLst>
        </pc:spChg>
        <pc:spChg chg="mod">
          <ac:chgData name="Tim Lagas" userId="S::t.lagas@yuverta.nl::dc19a49f-3731-4ec5-b698-cc42c7c8f0e3" providerId="AD" clId="Web-{92C076BC-B040-AB24-E772-C9494D353AFE}" dt="2021-11-25T08:35:38.293" v="54" actId="20577"/>
          <ac:spMkLst>
            <pc:docMk/>
            <pc:sldMk cId="2229924547" sldId="279"/>
            <ac:spMk id="5" creationId="{D3700955-4AB3-462E-A398-76CFA58BDAB0}"/>
          </ac:spMkLst>
        </pc:spChg>
        <pc:spChg chg="mod">
          <ac:chgData name="Tim Lagas" userId="S::t.lagas@yuverta.nl::dc19a49f-3731-4ec5-b698-cc42c7c8f0e3" providerId="AD" clId="Web-{92C076BC-B040-AB24-E772-C9494D353AFE}" dt="2021-11-25T08:35:24.683" v="52" actId="14100"/>
          <ac:spMkLst>
            <pc:docMk/>
            <pc:sldMk cId="2229924547" sldId="279"/>
            <ac:spMk id="6" creationId="{81B96BA2-902A-4078-8942-E8A2417A9A29}"/>
          </ac:spMkLst>
        </pc:spChg>
        <pc:spChg chg="mod">
          <ac:chgData name="Tim Lagas" userId="S::t.lagas@yuverta.nl::dc19a49f-3731-4ec5-b698-cc42c7c8f0e3" providerId="AD" clId="Web-{92C076BC-B040-AB24-E772-C9494D353AFE}" dt="2021-11-25T08:37:07.279" v="66" actId="20577"/>
          <ac:spMkLst>
            <pc:docMk/>
            <pc:sldMk cId="2229924547" sldId="279"/>
            <ac:spMk id="10" creationId="{60253159-9685-4938-B8A7-8D90D4ABB2F1}"/>
          </ac:spMkLst>
        </pc:spChg>
        <pc:picChg chg="mod">
          <ac:chgData name="Tim Lagas" userId="S::t.lagas@yuverta.nl::dc19a49f-3731-4ec5-b698-cc42c7c8f0e3" providerId="AD" clId="Web-{92C076BC-B040-AB24-E772-C9494D353AFE}" dt="2021-11-25T08:30:31.553" v="46" actId="14100"/>
          <ac:picMkLst>
            <pc:docMk/>
            <pc:sldMk cId="2229924547" sldId="279"/>
            <ac:picMk id="8" creationId="{272DB993-96F3-4002-941E-7B94050E8446}"/>
          </ac:picMkLst>
        </pc:picChg>
        <pc:picChg chg="mod">
          <ac:chgData name="Tim Lagas" userId="S::t.lagas@yuverta.nl::dc19a49f-3731-4ec5-b698-cc42c7c8f0e3" providerId="AD" clId="Web-{92C076BC-B040-AB24-E772-C9494D353AFE}" dt="2021-11-25T08:35:52.606" v="56" actId="14100"/>
          <ac:picMkLst>
            <pc:docMk/>
            <pc:sldMk cId="2229924547" sldId="279"/>
            <ac:picMk id="9" creationId="{D97B8CFA-CDB8-40FD-96FE-27726BF102A7}"/>
          </ac:picMkLst>
        </pc:picChg>
        <pc:picChg chg="mod">
          <ac:chgData name="Tim Lagas" userId="S::t.lagas@yuverta.nl::dc19a49f-3731-4ec5-b698-cc42c7c8f0e3" providerId="AD" clId="Web-{92C076BC-B040-AB24-E772-C9494D353AFE}" dt="2021-11-25T08:35:50.575" v="55" actId="14100"/>
          <ac:picMkLst>
            <pc:docMk/>
            <pc:sldMk cId="2229924547" sldId="279"/>
            <ac:picMk id="11" creationId="{A72F2EFB-702C-4409-A49D-663AAFCEF819}"/>
          </ac:picMkLst>
        </pc:picChg>
      </pc:sldChg>
      <pc:sldMasterChg chg="modSldLayout">
        <pc:chgData name="Tim Lagas" userId="S::t.lagas@yuverta.nl::dc19a49f-3731-4ec5-b698-cc42c7c8f0e3" providerId="AD" clId="Web-{92C076BC-B040-AB24-E772-C9494D353AFE}" dt="2021-11-25T08:24:03.125" v="0"/>
        <pc:sldMasterMkLst>
          <pc:docMk/>
          <pc:sldMasterMk cId="567533301" sldId="2147483648"/>
        </pc:sldMasterMkLst>
        <pc:sldLayoutChg chg="replId">
          <pc:chgData name="Tim Lagas" userId="S::t.lagas@yuverta.nl::dc19a49f-3731-4ec5-b698-cc42c7c8f0e3" providerId="AD" clId="Web-{92C076BC-B040-AB24-E772-C9494D353AFE}" dt="2021-11-25T08:24:03.125" v="0"/>
          <pc:sldLayoutMkLst>
            <pc:docMk/>
            <pc:sldMasterMk cId="567533301" sldId="2147483648"/>
            <pc:sldLayoutMk cId="2463126867" sldId="2147483667"/>
          </pc:sldLayoutMkLst>
        </pc:sldLayoutChg>
      </pc:sldMasterChg>
      <pc:sldMasterChg chg="addSldLayout">
        <pc:chgData name="Tim Lagas" userId="S::t.lagas@yuverta.nl::dc19a49f-3731-4ec5-b698-cc42c7c8f0e3" providerId="AD" clId="Web-{92C076BC-B040-AB24-E772-C9494D353AFE}" dt="2021-11-25T08:24:03.125" v="0"/>
        <pc:sldMasterMkLst>
          <pc:docMk/>
          <pc:sldMasterMk cId="3996255573" sldId="2147483660"/>
        </pc:sldMasterMkLst>
        <pc:sldLayoutChg chg="add">
          <pc:chgData name="Tim Lagas" userId="S::t.lagas@yuverta.nl::dc19a49f-3731-4ec5-b698-cc42c7c8f0e3" providerId="AD" clId="Web-{92C076BC-B040-AB24-E772-C9494D353AFE}" dt="2021-11-25T08:24:03.125" v="0"/>
          <pc:sldLayoutMkLst>
            <pc:docMk/>
            <pc:sldMasterMk cId="3996255573" sldId="2147483660"/>
            <pc:sldLayoutMk cId="2780301101" sldId="2147483652"/>
          </pc:sldLayoutMkLst>
        </pc:sldLayoutChg>
      </pc:sldMasterChg>
    </pc:docChg>
  </pc:docChgLst>
  <pc:docChgLst>
    <pc:chgData name="Machiel Huizer" userId="S::m.huizer@yuverta.nl::0b4bf857-8aca-4d56-ad29-a5ba2f061b68" providerId="AD" clId="Web-{D78B6E7A-D253-4720-9468-DCE7999324FA}"/>
    <pc:docChg chg="addSld delSld addMainMaster modMainMaster">
      <pc:chgData name="Machiel Huizer" userId="S::m.huizer@yuverta.nl::0b4bf857-8aca-4d56-ad29-a5ba2f061b68" providerId="AD" clId="Web-{D78B6E7A-D253-4720-9468-DCE7999324FA}" dt="2021-11-25T07:02:44.406" v="2"/>
      <pc:docMkLst>
        <pc:docMk/>
      </pc:docMkLst>
      <pc:sldChg chg="new del">
        <pc:chgData name="Machiel Huizer" userId="S::m.huizer@yuverta.nl::0b4bf857-8aca-4d56-ad29-a5ba2f061b68" providerId="AD" clId="Web-{D78B6E7A-D253-4720-9468-DCE7999324FA}" dt="2021-11-25T07:02:44.406" v="2"/>
        <pc:sldMkLst>
          <pc:docMk/>
          <pc:sldMk cId="3508236112" sldId="277"/>
        </pc:sldMkLst>
      </pc:sldChg>
      <pc:sldChg chg="add">
        <pc:chgData name="Machiel Huizer" userId="S::m.huizer@yuverta.nl::0b4bf857-8aca-4d56-ad29-a5ba2f061b68" providerId="AD" clId="Web-{D78B6E7A-D253-4720-9468-DCE7999324FA}" dt="2021-11-25T07:02:39.796" v="1"/>
        <pc:sldMkLst>
          <pc:docMk/>
          <pc:sldMk cId="1339150981" sldId="278"/>
        </pc:sldMkLst>
      </pc:sldChg>
      <pc:sldMasterChg chg="add addSldLayout">
        <pc:chgData name="Machiel Huizer" userId="S::m.huizer@yuverta.nl::0b4bf857-8aca-4d56-ad29-a5ba2f061b68" providerId="AD" clId="Web-{D78B6E7A-D253-4720-9468-DCE7999324FA}" dt="2021-11-25T07:02:39.796" v="1"/>
        <pc:sldMasterMkLst>
          <pc:docMk/>
          <pc:sldMasterMk cId="567533301" sldId="2147483648"/>
        </pc:sldMasterMkLst>
        <pc:sldLayoutChg chg="ad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567533301" sldId="2147483648"/>
            <pc:sldLayoutMk cId="906649087" sldId="2147483649"/>
          </pc:sldLayoutMkLst>
        </pc:sldLayoutChg>
        <pc:sldLayoutChg chg="ad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567533301" sldId="2147483648"/>
            <pc:sldLayoutMk cId="520437311" sldId="2147483650"/>
          </pc:sldLayoutMkLst>
        </pc:sldLayoutChg>
        <pc:sldLayoutChg chg="ad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567533301" sldId="2147483648"/>
            <pc:sldLayoutMk cId="2744481148" sldId="2147483651"/>
          </pc:sldLayoutMkLst>
        </pc:sldLayoutChg>
        <pc:sldLayoutChg chg="ad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567533301" sldId="2147483648"/>
            <pc:sldLayoutMk cId="2423833505" sldId="2147483653"/>
          </pc:sldLayoutMkLst>
        </pc:sldLayoutChg>
        <pc:sldLayoutChg chg="ad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567533301" sldId="2147483648"/>
            <pc:sldLayoutMk cId="3705591466" sldId="2147483654"/>
          </pc:sldLayoutMkLst>
        </pc:sldLayoutChg>
        <pc:sldLayoutChg chg="ad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567533301" sldId="2147483648"/>
            <pc:sldLayoutMk cId="751933427" sldId="2147483655"/>
          </pc:sldLayoutMkLst>
        </pc:sldLayoutChg>
        <pc:sldLayoutChg chg="ad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567533301" sldId="2147483648"/>
            <pc:sldLayoutMk cId="474791572" sldId="2147483656"/>
          </pc:sldLayoutMkLst>
        </pc:sldLayoutChg>
        <pc:sldLayoutChg chg="ad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567533301" sldId="2147483648"/>
            <pc:sldLayoutMk cId="1214797399" sldId="2147483657"/>
          </pc:sldLayoutMkLst>
        </pc:sldLayoutChg>
        <pc:sldLayoutChg chg="ad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567533301" sldId="2147483648"/>
            <pc:sldLayoutMk cId="648621794" sldId="2147483658"/>
          </pc:sldLayoutMkLst>
        </pc:sldLayoutChg>
        <pc:sldLayoutChg chg="ad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567533301" sldId="2147483648"/>
            <pc:sldLayoutMk cId="2764753306" sldId="2147483659"/>
          </pc:sldLayoutMkLst>
        </pc:sldLayoutChg>
        <pc:sldLayoutChg chg="ad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567533301" sldId="2147483648"/>
            <pc:sldLayoutMk cId="2463126867" sldId="2147483667"/>
          </pc:sldLayoutMkLst>
        </pc:sldLayoutChg>
      </pc:sldMasterChg>
      <pc:sldMasterChg chg="replId modSldLayout">
        <pc:chgData name="Machiel Huizer" userId="S::m.huizer@yuverta.nl::0b4bf857-8aca-4d56-ad29-a5ba2f061b68" providerId="AD" clId="Web-{D78B6E7A-D253-4720-9468-DCE7999324FA}" dt="2021-11-25T07:02:39.796" v="1"/>
        <pc:sldMasterMkLst>
          <pc:docMk/>
          <pc:sldMasterMk cId="3996255573" sldId="2147483660"/>
        </pc:sldMasterMkLst>
        <pc:sldLayoutChg chg="replI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3996255573" sldId="2147483660"/>
            <pc:sldLayoutMk cId="2905244985" sldId="2147483661"/>
          </pc:sldLayoutMkLst>
        </pc:sldLayoutChg>
        <pc:sldLayoutChg chg="replI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3996255573" sldId="2147483660"/>
            <pc:sldLayoutMk cId="1920274177" sldId="2147483662"/>
          </pc:sldLayoutMkLst>
        </pc:sldLayoutChg>
        <pc:sldLayoutChg chg="replI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3996255573" sldId="2147483660"/>
            <pc:sldLayoutMk cId="1987544801" sldId="2147483663"/>
          </pc:sldLayoutMkLst>
        </pc:sldLayoutChg>
        <pc:sldLayoutChg chg="replI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3996255573" sldId="2147483660"/>
            <pc:sldLayoutMk cId="747494872" sldId="2147483664"/>
          </pc:sldLayoutMkLst>
        </pc:sldLayoutChg>
        <pc:sldLayoutChg chg="replI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3996255573" sldId="2147483660"/>
            <pc:sldLayoutMk cId="1249101923" sldId="2147483665"/>
          </pc:sldLayoutMkLst>
        </pc:sldLayoutChg>
        <pc:sldLayoutChg chg="replId">
          <pc:chgData name="Machiel Huizer" userId="S::m.huizer@yuverta.nl::0b4bf857-8aca-4d56-ad29-a5ba2f061b68" providerId="AD" clId="Web-{D78B6E7A-D253-4720-9468-DCE7999324FA}" dt="2021-11-25T07:02:39.796" v="1"/>
          <pc:sldLayoutMkLst>
            <pc:docMk/>
            <pc:sldMasterMk cId="3996255573" sldId="2147483660"/>
            <pc:sldLayoutMk cId="2740641426" sldId="2147483666"/>
          </pc:sldLayoutMkLst>
        </pc:sldLayoutChg>
      </pc:sldMasterChg>
    </pc:docChg>
  </pc:docChgLst>
  <pc:docChgLst>
    <pc:chgData name="Machiel Huizer" userId="S::m.huizer@yuverta.nl::0b4bf857-8aca-4d56-ad29-a5ba2f061b68" providerId="AD" clId="Web-{354B0A7A-B774-48B6-9C99-77F77983227A}"/>
    <pc:docChg chg="delSld modSld">
      <pc:chgData name="Machiel Huizer" userId="S::m.huizer@yuverta.nl::0b4bf857-8aca-4d56-ad29-a5ba2f061b68" providerId="AD" clId="Web-{354B0A7A-B774-48B6-9C99-77F77983227A}" dt="2021-11-25T14:51:05.817" v="72" actId="20577"/>
      <pc:docMkLst>
        <pc:docMk/>
      </pc:docMkLst>
      <pc:sldChg chg="del">
        <pc:chgData name="Machiel Huizer" userId="S::m.huizer@yuverta.nl::0b4bf857-8aca-4d56-ad29-a5ba2f061b68" providerId="AD" clId="Web-{354B0A7A-B774-48B6-9C99-77F77983227A}" dt="2021-11-25T14:47:56.859" v="7"/>
        <pc:sldMkLst>
          <pc:docMk/>
          <pc:sldMk cId="1914404811" sldId="256"/>
        </pc:sldMkLst>
      </pc:sldChg>
      <pc:sldChg chg="modSp">
        <pc:chgData name="Machiel Huizer" userId="S::m.huizer@yuverta.nl::0b4bf857-8aca-4d56-ad29-a5ba2f061b68" providerId="AD" clId="Web-{354B0A7A-B774-48B6-9C99-77F77983227A}" dt="2021-11-25T14:49:59.113" v="59" actId="20577"/>
        <pc:sldMkLst>
          <pc:docMk/>
          <pc:sldMk cId="3586024466" sldId="264"/>
        </pc:sldMkLst>
        <pc:spChg chg="mod">
          <ac:chgData name="Machiel Huizer" userId="S::m.huizer@yuverta.nl::0b4bf857-8aca-4d56-ad29-a5ba2f061b68" providerId="AD" clId="Web-{354B0A7A-B774-48B6-9C99-77F77983227A}" dt="2021-11-25T14:49:59.113" v="59" actId="20577"/>
          <ac:spMkLst>
            <pc:docMk/>
            <pc:sldMk cId="3586024466" sldId="264"/>
            <ac:spMk id="3" creationId="{00000000-0000-0000-0000-000000000000}"/>
          </ac:spMkLst>
        </pc:spChg>
      </pc:sldChg>
      <pc:sldChg chg="modSp">
        <pc:chgData name="Machiel Huizer" userId="S::m.huizer@yuverta.nl::0b4bf857-8aca-4d56-ad29-a5ba2f061b68" providerId="AD" clId="Web-{354B0A7A-B774-48B6-9C99-77F77983227A}" dt="2021-11-25T14:47:50.375" v="6" actId="20577"/>
        <pc:sldMkLst>
          <pc:docMk/>
          <pc:sldMk cId="3125915605" sldId="269"/>
        </pc:sldMkLst>
        <pc:spChg chg="mod">
          <ac:chgData name="Machiel Huizer" userId="S::m.huizer@yuverta.nl::0b4bf857-8aca-4d56-ad29-a5ba2f061b68" providerId="AD" clId="Web-{354B0A7A-B774-48B6-9C99-77F77983227A}" dt="2021-11-25T14:47:50.375" v="6" actId="20577"/>
          <ac:spMkLst>
            <pc:docMk/>
            <pc:sldMk cId="3125915605" sldId="269"/>
            <ac:spMk id="2" creationId="{465777FB-9F14-4923-B999-E19FF9311438}"/>
          </ac:spMkLst>
        </pc:spChg>
      </pc:sldChg>
      <pc:sldChg chg="modSp">
        <pc:chgData name="Machiel Huizer" userId="S::m.huizer@yuverta.nl::0b4bf857-8aca-4d56-ad29-a5ba2f061b68" providerId="AD" clId="Web-{354B0A7A-B774-48B6-9C99-77F77983227A}" dt="2021-11-25T14:51:05.817" v="72" actId="20577"/>
        <pc:sldMkLst>
          <pc:docMk/>
          <pc:sldMk cId="3760440234" sldId="270"/>
        </pc:sldMkLst>
        <pc:spChg chg="mod">
          <ac:chgData name="Machiel Huizer" userId="S::m.huizer@yuverta.nl::0b4bf857-8aca-4d56-ad29-a5ba2f061b68" providerId="AD" clId="Web-{354B0A7A-B774-48B6-9C99-77F77983227A}" dt="2021-11-25T14:51:05.817" v="72" actId="20577"/>
          <ac:spMkLst>
            <pc:docMk/>
            <pc:sldMk cId="3760440234" sldId="270"/>
            <ac:spMk id="3" creationId="{308B2BDB-B83D-41E2-8C6F-F73C8D8509C6}"/>
          </ac:spMkLst>
        </pc:spChg>
      </pc:sldChg>
      <pc:sldChg chg="delSp modSp">
        <pc:chgData name="Machiel Huizer" userId="S::m.huizer@yuverta.nl::0b4bf857-8aca-4d56-ad29-a5ba2f061b68" providerId="AD" clId="Web-{354B0A7A-B774-48B6-9C99-77F77983227A}" dt="2021-11-25T14:49:34.471" v="58"/>
        <pc:sldMkLst>
          <pc:docMk/>
          <pc:sldMk cId="941881642" sldId="272"/>
        </pc:sldMkLst>
        <pc:spChg chg="mod">
          <ac:chgData name="Machiel Huizer" userId="S::m.huizer@yuverta.nl::0b4bf857-8aca-4d56-ad29-a5ba2f061b68" providerId="AD" clId="Web-{354B0A7A-B774-48B6-9C99-77F77983227A}" dt="2021-11-25T14:49:31.893" v="57" actId="20577"/>
          <ac:spMkLst>
            <pc:docMk/>
            <pc:sldMk cId="941881642" sldId="272"/>
            <ac:spMk id="3" creationId="{CE8F3834-DBBD-469B-B562-76782F2B12D6}"/>
          </ac:spMkLst>
        </pc:spChg>
        <pc:spChg chg="del">
          <ac:chgData name="Machiel Huizer" userId="S::m.huizer@yuverta.nl::0b4bf857-8aca-4d56-ad29-a5ba2f061b68" providerId="AD" clId="Web-{354B0A7A-B774-48B6-9C99-77F77983227A}" dt="2021-11-25T14:49:34.471" v="58"/>
          <ac:spMkLst>
            <pc:docMk/>
            <pc:sldMk cId="941881642" sldId="272"/>
            <ac:spMk id="4" creationId="{43493E2C-05FF-47C5-AFE4-529879F99D00}"/>
          </ac:spMkLst>
        </pc:spChg>
      </pc:sldChg>
      <pc:sldChg chg="modSp">
        <pc:chgData name="Machiel Huizer" userId="S::m.huizer@yuverta.nl::0b4bf857-8aca-4d56-ad29-a5ba2f061b68" providerId="AD" clId="Web-{354B0A7A-B774-48B6-9C99-77F77983227A}" dt="2021-11-25T14:49:18.643" v="54" actId="20577"/>
        <pc:sldMkLst>
          <pc:docMk/>
          <pc:sldMk cId="2229924547" sldId="279"/>
        </pc:sldMkLst>
        <pc:spChg chg="mod">
          <ac:chgData name="Machiel Huizer" userId="S::m.huizer@yuverta.nl::0b4bf857-8aca-4d56-ad29-a5ba2f061b68" providerId="AD" clId="Web-{354B0A7A-B774-48B6-9C99-77F77983227A}" dt="2021-11-25T14:48:12.531" v="16" actId="20577"/>
          <ac:spMkLst>
            <pc:docMk/>
            <pc:sldMk cId="2229924547" sldId="279"/>
            <ac:spMk id="4" creationId="{7E256807-68E5-45A0-8DD0-5696A7E4E94A}"/>
          </ac:spMkLst>
        </pc:spChg>
        <pc:spChg chg="mod">
          <ac:chgData name="Machiel Huizer" userId="S::m.huizer@yuverta.nl::0b4bf857-8aca-4d56-ad29-a5ba2f061b68" providerId="AD" clId="Web-{354B0A7A-B774-48B6-9C99-77F77983227A}" dt="2021-11-25T14:49:18.643" v="54" actId="20577"/>
          <ac:spMkLst>
            <pc:docMk/>
            <pc:sldMk cId="2229924547" sldId="279"/>
            <ac:spMk id="6" creationId="{81B96BA2-902A-4078-8942-E8A2417A9A29}"/>
          </ac:spMkLst>
        </pc:spChg>
      </pc:sldChg>
    </pc:docChg>
  </pc:docChgLst>
  <pc:docChgLst>
    <pc:chgData name="Machiel Huizer" userId="S::m.huizer@yuverta.nl::0b4bf857-8aca-4d56-ad29-a5ba2f061b68" providerId="AD" clId="Web-{A2E174F4-6078-495B-8690-618CAFD3B2F1}"/>
    <pc:docChg chg="modSld">
      <pc:chgData name="Machiel Huizer" userId="S::m.huizer@yuverta.nl::0b4bf857-8aca-4d56-ad29-a5ba2f061b68" providerId="AD" clId="Web-{A2E174F4-6078-495B-8690-618CAFD3B2F1}" dt="2021-11-24T16:22:34.452" v="1" actId="20577"/>
      <pc:docMkLst>
        <pc:docMk/>
      </pc:docMkLst>
      <pc:sldChg chg="modSp">
        <pc:chgData name="Machiel Huizer" userId="S::m.huizer@yuverta.nl::0b4bf857-8aca-4d56-ad29-a5ba2f061b68" providerId="AD" clId="Web-{A2E174F4-6078-495B-8690-618CAFD3B2F1}" dt="2021-11-24T16:22:34.452" v="1" actId="20577"/>
        <pc:sldMkLst>
          <pc:docMk/>
          <pc:sldMk cId="3760440234" sldId="270"/>
        </pc:sldMkLst>
        <pc:spChg chg="mod">
          <ac:chgData name="Machiel Huizer" userId="S::m.huizer@yuverta.nl::0b4bf857-8aca-4d56-ad29-a5ba2f061b68" providerId="AD" clId="Web-{A2E174F4-6078-495B-8690-618CAFD3B2F1}" dt="2021-11-24T16:22:34.452" v="1" actId="20577"/>
          <ac:spMkLst>
            <pc:docMk/>
            <pc:sldMk cId="3760440234" sldId="270"/>
            <ac:spMk id="3" creationId="{308B2BDB-B83D-41E2-8C6F-F73C8D8509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B22DA-5169-4AC8-A2EC-2BD778A0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9D8C7D-B5CC-4D4D-94B7-9FC3E420F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0E10F-7581-4128-98BC-A2581C4B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31962-AC35-4B43-BE51-5C666B3F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350E9-D46D-47A2-AB8A-C2085FD5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48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E5D0B-2FBB-410D-A476-988DA6E1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929C77-539F-4A13-9990-8DA710522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E9D67F-DF4B-42E9-8C0F-F7340826F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A6C484-8AB6-494A-B61A-E603D732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C8C9B3-ED26-4817-A170-CA5D188E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DD5B14-6CEA-40D9-BCA3-54D495BF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12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BB5C2-9FA2-49D2-9763-088B4D45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BD803C-21AB-41D0-9F5E-BBC103847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B00A2E-757B-471C-9A50-846B718AF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DA5EC3-D859-4195-9DC3-5D904882D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3DBD04-7540-4CD6-9784-F1E5B03DF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F0FB006-B174-4576-86A2-9113B67E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79C61B-FB26-45E9-A889-615B7073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0EFF803-53A6-494D-ABC0-79EBDC2E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833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517C5-8F4E-481E-AD28-B8804FAD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97238C-94DB-4EE1-89D5-341E65F7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5D70B3-F599-46D4-8EB1-32F64A6B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D17500-6077-4B3C-8A09-1EF8525C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591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C758E10-351A-4D5E-B860-DCE5FF23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85B1713-8266-43E4-AA3D-D7AFEDF5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4376F3-AEF1-48F6-AD01-426A73C1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933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9ADAC-08D2-4642-A113-FACA5C77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7C9EEE-717F-4941-BB07-0536854D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97B907-848A-4412-8188-CB596629F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EFD6DB-8DAE-4BF3-AD4B-B09266BA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652044-7946-4C59-AA36-94480516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C0A9E0-50D1-4ED5-9DF0-DAD2A42B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91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999ED-3313-44D4-BD53-DAC8A630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F665B4-C8EF-48AF-A55C-3866D6F9D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D5D79E-CAC7-4956-B4B5-225BCB94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BF2DB8-55EE-4631-A380-F451169F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3BFEA6-4569-4143-AB1F-F399B2C5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9E87D1-EAF9-4449-B985-25ED6AA6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4797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64B6F-DAF3-44F1-BBA7-55C9AE6E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EB3636-5FE8-41B9-BD96-A9B098737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A75EAA-CD87-4F7F-9D10-A3F68EC3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DB38A-7FC8-45DC-9466-14B4C33C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8A7CF0-2C0B-44BD-A0F0-859251AA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621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DE6765C-E461-4E26-809A-0480AD696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F067D86-E9D3-4400-A976-785937758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3589FF-2F34-44C3-A672-73A2FE98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17837D-61A8-4FC7-8175-C5EAF2F8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0D5365-1D8A-4B72-A7FC-15AD7765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75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25-11-2021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0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D390-F77C-4CDE-BB93-EE6416285244}" type="datetimeFigureOut">
              <a:rPr lang="nl-NL" smtClean="0"/>
              <a:pPr/>
              <a:t>25-11-2021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49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D390-F77C-4CDE-BB93-EE6416285244}" type="datetimeFigureOut">
              <a:rPr lang="nl-NL" smtClean="0"/>
              <a:pPr/>
              <a:t>25-11-2021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910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D390-F77C-4CDE-BB93-EE6416285244}" type="datetimeFigureOut">
              <a:rPr lang="nl-NL" smtClean="0"/>
              <a:pPr/>
              <a:t>25-11-2021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64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177D4-EE84-4C90-BD68-2CD7B4E46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B1F18C-3DA8-4478-ACD1-7E0DE0C56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A08416-A6BC-417F-B170-DCC30CE3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4A811-8D3F-4370-A41F-BD1B0FB4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29A954-A09E-4352-8495-9F7FB192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64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A8983-4614-41BE-89AF-63523C6F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321D42-5105-4333-BE18-82A5DA6B3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CA1699-D6BA-4F9A-89D8-A1DD9EDB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221984-7732-4023-82B3-96F21BAE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EFB037-56D7-4505-96EA-A47C0BE4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43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52" r:id="rId4"/>
    <p:sldLayoutId id="2147483664" r:id="rId5"/>
    <p:sldLayoutId id="2147483665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E562DE-2D6E-4CC4-8E9C-442192EF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26D4FB-8957-4840-8D29-45066E2CA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51CF3A-BF82-4F9E-95AE-BA35659D8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9BE4-8150-4B5C-B350-49695E6DC3AF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61653E-BD5D-4A28-917D-5E39E7903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FEEA7-9DF0-4E75-844F-69ACBA024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53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perience-island.nl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v9KLp4A2zU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/>
                <a:cs typeface="Arial"/>
              </a:rPr>
              <a:t>Les 2 Duurzame evenementen</a:t>
            </a:r>
            <a:endParaRPr lang="nl-NL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16200"/>
            <a:ext cx="2562138" cy="90985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/>
                <a:cs typeface="Arial"/>
              </a:rPr>
              <a:t>Specialisatie: </a:t>
            </a:r>
            <a:r>
              <a:rPr lang="nl-NL" sz="1200" dirty="0">
                <a:solidFill>
                  <a:srgbClr val="000644"/>
                </a:solidFill>
                <a:latin typeface="Arial"/>
                <a:cs typeface="Arial"/>
              </a:rPr>
              <a:t>Vrijetijd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5" y="1717535"/>
            <a:ext cx="3655006" cy="301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000000"/>
                </a:solidFill>
                <a:latin typeface="Arial"/>
                <a:cs typeface="Arial"/>
              </a:rPr>
              <a:t>Aan het einde van de les kan je de begrippen uitleggen:</a:t>
            </a:r>
            <a:endParaRPr lang="nl-NL" dirty="0"/>
          </a:p>
          <a:p>
            <a:pPr marL="971550" lvl="1" indent="-285750">
              <a:spcAft>
                <a:spcPts val="0"/>
              </a:spcAft>
              <a:buFont typeface="Wingdings"/>
              <a:buChar char="ü"/>
            </a:pPr>
            <a:r>
              <a:rPr lang="nl-NL" sz="1800" dirty="0">
                <a:ea typeface="+mn-lt"/>
                <a:cs typeface="+mn-lt"/>
              </a:rPr>
              <a:t>groene evenementen</a:t>
            </a:r>
            <a:endParaRPr lang="en-US" sz="1800" dirty="0">
              <a:ea typeface="+mn-lt"/>
              <a:cs typeface="+mn-lt"/>
            </a:endParaRPr>
          </a:p>
          <a:p>
            <a:pPr marL="971550" lvl="1" indent="-285750">
              <a:spcAft>
                <a:spcPts val="0"/>
              </a:spcAft>
              <a:buFont typeface="Wingdings"/>
              <a:buChar char="ü"/>
            </a:pPr>
            <a:r>
              <a:rPr lang="nl-NL" sz="1800" dirty="0">
                <a:ea typeface="+mn-lt"/>
                <a:cs typeface="+mn-lt"/>
              </a:rPr>
              <a:t>duurzame evenementen</a:t>
            </a:r>
            <a:endParaRPr lang="en-US" sz="1800" dirty="0">
              <a:ea typeface="+mn-lt"/>
              <a:cs typeface="+mn-lt"/>
            </a:endParaRPr>
          </a:p>
          <a:p>
            <a:pPr marL="971550" lvl="1" indent="-285750">
              <a:spcAft>
                <a:spcPts val="0"/>
              </a:spcAft>
              <a:buFont typeface="Wingdings"/>
              <a:buChar char="ü"/>
            </a:pPr>
            <a:r>
              <a:rPr lang="nl-NL" sz="1800" dirty="0">
                <a:ea typeface="+mn-lt"/>
                <a:cs typeface="+mn-lt"/>
              </a:rPr>
              <a:t>duurzaam organiseren</a:t>
            </a:r>
            <a:endParaRPr lang="en-US" sz="1800" dirty="0">
              <a:ea typeface="+mn-lt"/>
              <a:cs typeface="+mn-lt"/>
            </a:endParaRPr>
          </a:p>
          <a:p>
            <a:pPr marL="971550" lvl="1" indent="-285750">
              <a:spcAft>
                <a:spcPts val="0"/>
              </a:spcAft>
              <a:buFont typeface="Wingdings"/>
              <a:buChar char="ü"/>
            </a:pPr>
            <a:r>
              <a:rPr lang="nl-NL" sz="1800" dirty="0">
                <a:latin typeface="Calibri"/>
                <a:cs typeface="Calibri"/>
              </a:rPr>
              <a:t>Barometer Duurzame evenementen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114911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strike="sngStrike" kern="1200" dirty="0">
                          <a:solidFill>
                            <a:srgbClr val="000644"/>
                          </a:solidFill>
                        </a:rPr>
                        <a:t>Week 1</a:t>
                      </a:r>
                      <a:endParaRPr lang="nl-NL" sz="1200" b="1" strike="sngStrike" kern="1200" dirty="0">
                        <a:solidFill>
                          <a:srgbClr val="00064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413669" y="1702854"/>
            <a:ext cx="1137571" cy="97028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635831" y="1726226"/>
            <a:ext cx="1097466" cy="942590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22033" cy="186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/>
                <a:cs typeface="Arial"/>
              </a:rPr>
              <a:t> Verantwoording</a:t>
            </a:r>
            <a:endParaRPr lang="nl-NL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544011" y="4128719"/>
            <a:ext cx="1011007" cy="8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2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2691" y="609600"/>
            <a:ext cx="8457266" cy="895927"/>
          </a:xfrm>
        </p:spPr>
        <p:txBody>
          <a:bodyPr anchor="t">
            <a:normAutofit/>
          </a:bodyPr>
          <a:lstStyle/>
          <a:p>
            <a:r>
              <a:rPr lang="nl-NL" b="1" dirty="0">
                <a:solidFill>
                  <a:srgbClr val="B8A1FF"/>
                </a:solidFill>
              </a:rPr>
              <a:t>Barometer duurzame evenementen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2727" y="2160590"/>
            <a:ext cx="5772728" cy="37493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1500" b="1" dirty="0"/>
              <a:t>Voorbeeld: energie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Zonnepanelen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Locatie met Green </a:t>
            </a:r>
            <a:r>
              <a:rPr lang="nl-NL" sz="1100" b="0" i="0" dirty="0" err="1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Key</a:t>
            </a:r>
            <a:endParaRPr lang="nl-NL" sz="1100" b="0" i="0" dirty="0">
              <a:solidFill>
                <a:srgbClr val="111111"/>
              </a:solidFill>
              <a:effectLst/>
              <a:latin typeface="Open sans" panose="020B0604020202020204" pitchFamily="34" charset="0"/>
            </a:endParaRP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Kritisch bekijken hoe en welke AV wordt ingezet.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Meer draadloze technieken inzetten: bespaard op de kabels , vervoer , etc.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CO2 uitstoot compenseren.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Batterijen van microfoons hergebruiken.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Oplaadbare batterijen gebruiken in zenders.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Gebruik energie besparen de lampen zoals LED.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Zuinige techniek.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Warme truien dag.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Bewegingsmelders voor verlichting.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CO2 neutraal maken.</a:t>
            </a:r>
            <a:endParaRPr lang="nl-NL" sz="1500" dirty="0"/>
          </a:p>
          <a:p>
            <a:pPr>
              <a:lnSpc>
                <a:spcPct val="90000"/>
              </a:lnSpc>
            </a:pPr>
            <a:endParaRPr lang="nl-NL" sz="1500" dirty="0"/>
          </a:p>
          <a:p>
            <a:pPr>
              <a:lnSpc>
                <a:spcPct val="90000"/>
              </a:lnSpc>
            </a:pPr>
            <a:endParaRPr lang="nl-NL" sz="15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1" y="1946894"/>
            <a:ext cx="6045974" cy="35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0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777FB-9F14-4923-B999-E19FF931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</a:rPr>
              <a:t>De casus: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8B2BDB-B83D-41E2-8C6F-F73C8D850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Op het evenementen terrein van </a:t>
            </a:r>
            <a:r>
              <a:rPr lang="nl-NL" dirty="0">
                <a:hlinkClick r:id="rId2"/>
              </a:rPr>
              <a:t>Xperience Island</a:t>
            </a:r>
            <a:r>
              <a:rPr lang="nl-NL" dirty="0"/>
              <a:t> wordt een foodtruck festival georganiseerd. 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Er komen mensen uit Nederland en België.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Het terrein is groot. Het bestaat uit grasvelden, een meer, strand, toiletgebouwen, opslagcontainers.</a:t>
            </a:r>
          </a:p>
          <a:p>
            <a:pPr marL="0" indent="0">
              <a:buNone/>
            </a:pPr>
            <a:endParaRPr lang="nl-NL" dirty="0">
              <a:cs typeface="Calibri" panose="020F0502020204030204"/>
            </a:endParaRPr>
          </a:p>
          <a:p>
            <a:pPr marL="0" indent="0">
              <a:buNone/>
            </a:pPr>
            <a:endParaRPr lang="nl-NL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591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Off-Road cursus 4x4 Experience Island - Quadxpress">
            <a:extLst>
              <a:ext uri="{FF2B5EF4-FFF2-40B4-BE49-F238E27FC236}">
                <a16:creationId xmlns:a16="http://schemas.microsoft.com/office/drawing/2014/main" id="{CC3D3153-A082-4A33-B08F-272205376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93" y="0"/>
            <a:ext cx="4474722" cy="335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rrein | Experience island | Uw zakelijk evenement op maat!">
            <a:extLst>
              <a:ext uri="{FF2B5EF4-FFF2-40B4-BE49-F238E27FC236}">
                <a16:creationId xmlns:a16="http://schemas.microsoft.com/office/drawing/2014/main" id="{0A91BFE2-44D5-407D-B21A-D7F7DC8B9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01959"/>
            <a:ext cx="4491983" cy="29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xperience Island (Loon op Zand) | Stadsstranden.nl | Vind je ideale strand">
            <a:extLst>
              <a:ext uri="{FF2B5EF4-FFF2-40B4-BE49-F238E27FC236}">
                <a16:creationId xmlns:a16="http://schemas.microsoft.com/office/drawing/2014/main" id="{C154466F-2475-4CEC-A82E-3814E144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281" y="0"/>
            <a:ext cx="5041263" cy="335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oodtrucks zijn de hype voorbij - Entertainment Business">
            <a:extLst>
              <a:ext uri="{FF2B5EF4-FFF2-40B4-BE49-F238E27FC236}">
                <a16:creationId xmlns:a16="http://schemas.microsoft.com/office/drawing/2014/main" id="{8182C200-8CD3-4D1D-88CC-CA08CD0AB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93" y="3501959"/>
            <a:ext cx="4513632" cy="25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omenteel gebruikt u een oudere browser. Uw ervaring is mogelijk niet  optimaal. Overweeg uw browser te upgraden. Kom meer te weten. Afbeeldingen  Startpagina afbeeldingenSamengestelde  collectiesFoto&amp;#39;sVectorenOffset-afbeeldingenCategorieën ...">
            <a:extLst>
              <a:ext uri="{FF2B5EF4-FFF2-40B4-BE49-F238E27FC236}">
                <a16:creationId xmlns:a16="http://schemas.microsoft.com/office/drawing/2014/main" id="{37550F83-DBE9-4F30-A5F0-096FF8ED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748" y="1867711"/>
            <a:ext cx="2660986" cy="38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21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777FB-9F14-4923-B999-E19FF931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</a:rPr>
              <a:t>Opdracht: 2. uitwerken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8B2BDB-B83D-41E2-8C6F-F73C8D850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Wie is je doelgroep voor dit evenement?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Wie zijn concurrenten voor dit evenement?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Hoe kan je de punten van de </a:t>
            </a:r>
            <a:r>
              <a:rPr lang="nl-NL" dirty="0">
                <a:solidFill>
                  <a:srgbClr val="B8A1FF"/>
                </a:solidFill>
              </a:rPr>
              <a:t>Barometer Duurzame Evenementen </a:t>
            </a:r>
            <a:br>
              <a:rPr lang="nl-NL" dirty="0">
                <a:solidFill>
                  <a:srgbClr val="B8A1FF"/>
                </a:solidFill>
              </a:rPr>
            </a:br>
            <a:r>
              <a:rPr lang="nl-NL" dirty="0"/>
              <a:t>zo goed mogelijk inzetten tijdens dit evenement?</a:t>
            </a:r>
            <a:endParaRPr lang="nl-NL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r>
              <a:rPr lang="nl-NL" dirty="0"/>
              <a:t>Presenteer jullie antwoorden op bovenstaande vragen</a:t>
            </a:r>
            <a:endParaRPr lang="nl-NL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044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94EB2-1C43-48FB-8C1C-243515E1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B8A1FF"/>
                </a:solidFill>
              </a:rPr>
              <a:t>Dussss</a:t>
            </a:r>
            <a:r>
              <a:rPr lang="nl-NL" b="1" dirty="0">
                <a:solidFill>
                  <a:srgbClr val="B8A1FF"/>
                </a:solidFill>
              </a:rPr>
              <a:t>…..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24D183-7A23-42D3-BA83-AFF644DD8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53" y="1825625"/>
            <a:ext cx="11528256" cy="4180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000" dirty="0">
                <a:cs typeface="Calibri"/>
              </a:rPr>
              <a:t>Bij het organiseren van een evenement kan je </a:t>
            </a:r>
            <a:r>
              <a:rPr lang="nl-NL" sz="2000" dirty="0">
                <a:solidFill>
                  <a:srgbClr val="B8A1FF"/>
                </a:solidFill>
                <a:cs typeface="Calibri"/>
              </a:rPr>
              <a:t>niet meer om duurzaamheid</a:t>
            </a:r>
            <a:r>
              <a:rPr lang="nl-NL" sz="2000" dirty="0">
                <a:cs typeface="Calibri"/>
              </a:rPr>
              <a:t> heen. </a:t>
            </a:r>
          </a:p>
          <a:p>
            <a:pPr marL="0" indent="0">
              <a:buNone/>
            </a:pPr>
            <a:endParaRPr lang="nl-NL" sz="2000" dirty="0">
              <a:cs typeface="Calibri"/>
            </a:endParaRPr>
          </a:p>
          <a:p>
            <a:r>
              <a:rPr lang="nl-NL" sz="2000" dirty="0">
                <a:cs typeface="Calibri"/>
              </a:rPr>
              <a:t>Denk na wat je </a:t>
            </a:r>
            <a:r>
              <a:rPr lang="nl-NL" sz="2000" dirty="0">
                <a:solidFill>
                  <a:srgbClr val="B8A1FF"/>
                </a:solidFill>
                <a:cs typeface="Calibri"/>
              </a:rPr>
              <a:t>zelf </a:t>
            </a:r>
            <a:r>
              <a:rPr lang="nl-NL" sz="2000" dirty="0">
                <a:cs typeface="Calibri"/>
              </a:rPr>
              <a:t>als organisator of adviseur</a:t>
            </a:r>
            <a:r>
              <a:rPr lang="nl-NL" sz="2000" dirty="0">
                <a:solidFill>
                  <a:srgbClr val="B8A1FF"/>
                </a:solidFill>
                <a:cs typeface="Calibri"/>
              </a:rPr>
              <a:t> </a:t>
            </a:r>
            <a:r>
              <a:rPr lang="nl-NL" sz="2000" dirty="0">
                <a:cs typeface="Calibri"/>
              </a:rPr>
              <a:t>kan doen, aan de hand van de </a:t>
            </a:r>
            <a:br>
              <a:rPr lang="nl-NL" sz="2000" dirty="0">
                <a:cs typeface="Calibri"/>
              </a:rPr>
            </a:br>
            <a:r>
              <a:rPr lang="nl-NL" sz="2000" dirty="0">
                <a:cs typeface="Calibri"/>
              </a:rPr>
              <a:t>Barometer Duurzame Evenementen.</a:t>
            </a:r>
            <a:br>
              <a:rPr lang="nl-NL" sz="2000" dirty="0">
                <a:cs typeface="Calibri"/>
              </a:rPr>
            </a:br>
            <a:endParaRPr lang="nl-NL" sz="2000" dirty="0">
              <a:cs typeface="Calibri"/>
            </a:endParaRPr>
          </a:p>
          <a:p>
            <a:r>
              <a:rPr lang="nl-NL" sz="2000" dirty="0">
                <a:solidFill>
                  <a:srgbClr val="B8A1FF"/>
                </a:solidFill>
                <a:cs typeface="Calibri"/>
              </a:rPr>
              <a:t>Denk groot</a:t>
            </a:r>
            <a:r>
              <a:rPr lang="nl-NL" sz="2000" dirty="0">
                <a:cs typeface="Calibri"/>
              </a:rPr>
              <a:t> maar </a:t>
            </a:r>
            <a:r>
              <a:rPr lang="nl-NL" sz="2000" dirty="0">
                <a:solidFill>
                  <a:srgbClr val="B8A1FF"/>
                </a:solidFill>
                <a:cs typeface="Calibri"/>
              </a:rPr>
              <a:t>begin klein</a:t>
            </a:r>
            <a:r>
              <a:rPr lang="nl-NL" sz="2000" dirty="0">
                <a:cs typeface="Calibri"/>
              </a:rPr>
              <a:t> en voeg stap voor stap nieuwe middelen toe om te verduurzamen.</a:t>
            </a:r>
            <a:br>
              <a:rPr lang="nl-NL" sz="2000" dirty="0">
                <a:cs typeface="Calibri"/>
              </a:rPr>
            </a:br>
            <a:endParaRPr lang="nl-NL" sz="2000" dirty="0">
              <a:cs typeface="Calibri"/>
            </a:endParaRPr>
          </a:p>
          <a:p>
            <a:r>
              <a:rPr lang="nl-NL" sz="2000" dirty="0">
                <a:cs typeface="Calibri"/>
              </a:rPr>
              <a:t>Betrek ook zeker de mensen en organisaties waar je mee </a:t>
            </a:r>
            <a:r>
              <a:rPr lang="nl-NL" sz="2000" dirty="0">
                <a:solidFill>
                  <a:srgbClr val="B8A1FF"/>
                </a:solidFill>
                <a:cs typeface="Calibri"/>
              </a:rPr>
              <a:t>samen werkt</a:t>
            </a:r>
            <a:r>
              <a:rPr lang="nl-NL" sz="2000" dirty="0">
                <a:cs typeface="Calibri"/>
              </a:rPr>
              <a:t>. </a:t>
            </a:r>
            <a:br>
              <a:rPr lang="nl-NL" sz="2000" dirty="0">
                <a:cs typeface="Calibri"/>
              </a:rPr>
            </a:br>
            <a:r>
              <a:rPr lang="nl-NL" sz="2000" dirty="0">
                <a:cs typeface="Calibri"/>
              </a:rPr>
              <a:t>Zoals; leveranciers, gemeente, artiesten.</a:t>
            </a:r>
          </a:p>
          <a:p>
            <a:pPr marL="0" indent="0">
              <a:buNone/>
            </a:pPr>
            <a:endParaRPr lang="nl-NL" sz="2000" dirty="0">
              <a:cs typeface="Calibri"/>
            </a:endParaRPr>
          </a:p>
          <a:p>
            <a:r>
              <a:rPr lang="nl-NL" sz="2000" dirty="0">
                <a:cs typeface="Calibri"/>
              </a:rPr>
              <a:t>Maak je </a:t>
            </a:r>
            <a:r>
              <a:rPr lang="nl-NL" sz="2000" dirty="0">
                <a:solidFill>
                  <a:srgbClr val="B8A1FF"/>
                </a:solidFill>
                <a:cs typeface="Calibri"/>
              </a:rPr>
              <a:t>doelgroep </a:t>
            </a:r>
            <a:r>
              <a:rPr lang="nl-NL" sz="2000" dirty="0">
                <a:cs typeface="Calibri"/>
              </a:rPr>
              <a:t>bewust dat je met het evenement de impact op ons milieu zo klein mogelijk wilt houden. Voor inspiratie zie bronnen op </a:t>
            </a:r>
            <a:r>
              <a:rPr lang="nl-NL" sz="2000" dirty="0" err="1">
                <a:cs typeface="Calibri"/>
              </a:rPr>
              <a:t>WikiWijs</a:t>
            </a:r>
            <a:r>
              <a:rPr lang="nl-NL" sz="2000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13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8F3834-DBBD-469B-B562-76782F2B1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700" y="514926"/>
            <a:ext cx="5915535" cy="55264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/>
              <a:t>Je kunt het </a:t>
            </a:r>
            <a:r>
              <a:rPr lang="nl-NL" sz="2400" dirty="0">
                <a:solidFill>
                  <a:srgbClr val="B8A1FF"/>
                </a:solidFill>
              </a:rPr>
              <a:t>belang</a:t>
            </a:r>
            <a:r>
              <a:rPr lang="nl-NL" sz="2400" dirty="0"/>
              <a:t> van duurzame evenementen uitleggen.</a:t>
            </a:r>
            <a:endParaRPr lang="nl-NL" dirty="0"/>
          </a:p>
          <a:p>
            <a:endParaRPr lang="nl-NL" sz="2400" dirty="0"/>
          </a:p>
          <a:p>
            <a:r>
              <a:rPr lang="nl-NL" sz="2400" dirty="0"/>
              <a:t>Je kunt uitleggen wat de </a:t>
            </a:r>
            <a:r>
              <a:rPr lang="nl-NL" sz="2400" dirty="0">
                <a:solidFill>
                  <a:srgbClr val="B8A1FF"/>
                </a:solidFill>
              </a:rPr>
              <a:t>Barometer Duurzame Evenementen </a:t>
            </a:r>
            <a:r>
              <a:rPr lang="nl-NL" sz="2400" dirty="0"/>
              <a:t>inhoudt.</a:t>
            </a:r>
          </a:p>
          <a:p>
            <a:endParaRPr lang="en-US" sz="2400" dirty="0"/>
          </a:p>
          <a:p>
            <a:r>
              <a:rPr lang="nl-NL" sz="2400" dirty="0"/>
              <a:t>Je kunt </a:t>
            </a:r>
            <a:r>
              <a:rPr lang="nl-NL" sz="2400" dirty="0">
                <a:solidFill>
                  <a:srgbClr val="B8A1FF"/>
                </a:solidFill>
              </a:rPr>
              <a:t>ideeën aandragen </a:t>
            </a:r>
            <a:r>
              <a:rPr lang="nl-NL" sz="2400" dirty="0"/>
              <a:t>voor het verduurzamen van evenementen.</a:t>
            </a:r>
            <a:endParaRPr lang="en-US" sz="2400" dirty="0"/>
          </a:p>
          <a:p>
            <a:endParaRPr lang="nl-NL" sz="2400" dirty="0"/>
          </a:p>
          <a:p>
            <a:endParaRPr lang="en-US" sz="2400" dirty="0"/>
          </a:p>
          <a:p>
            <a:endParaRPr lang="en-US" sz="2400" dirty="0"/>
          </a:p>
          <a:p>
            <a:endParaRPr lang="nl-NL" sz="24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86BAA24-4D0E-48C8-8154-F00B0D1E8995}"/>
              </a:ext>
            </a:extLst>
          </p:cNvPr>
          <p:cNvSpPr txBox="1">
            <a:spLocks/>
          </p:cNvSpPr>
          <p:nvPr/>
        </p:nvSpPr>
        <p:spPr>
          <a:xfrm>
            <a:off x="965199" y="1651004"/>
            <a:ext cx="3720243" cy="12784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B8A1FF"/>
                </a:solidFill>
              </a:rPr>
              <a:t>Leerdoelen</a:t>
            </a:r>
          </a:p>
        </p:txBody>
      </p:sp>
    </p:spTree>
    <p:extLst>
      <p:ext uri="{BB962C8B-B14F-4D97-AF65-F5344CB8AC3E}">
        <p14:creationId xmlns:p14="http://schemas.microsoft.com/office/powerpoint/2010/main" val="94188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2DB92E6A-A7C8-41F9-B79D-374899551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96" y="1565548"/>
            <a:ext cx="5117802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Een verslag over de duurzame aspecten binnen een specialisatie. Kies één specialisatie. In het verslag behandel je minimaal: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Duurzaamheid op het gebied van natuur en milieu 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Duurzaamheid op het gebied van mens en maatschappij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Een probleem met duurzaamheid dat op dit moment speelt binnen het gebied 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3 duurzame ontwikkelingen die op dit moment plaatsvinden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Jouw mening over duurzaamheid binnen de specialisatie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990B72-A110-45E1-8E77-9E6EA693F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96" y="3390261"/>
            <a:ext cx="5117803" cy="304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nl-NL" sz="1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</a:t>
            </a: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</a:t>
            </a:r>
            <a:r>
              <a:rPr lang="nl-NL" sz="12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                                                                             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Kies de specialisatie die je het meest aanspreekt en waar je je graag verder in wilt verdiepen.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Ga op zoek naar minimaal 6 verdiepende artikelen die iets schrijven over duurzaamheid in de sector.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Lees ze allemaal door en probeer een mening te vormen over het thema. Zoek eventueel naar extra verdiepingsmateriaal in de vorm van filmpjes, vlogs, blogs, etc.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Beschrijf de verschillende aspecten van duurzaamheid binnen de specialisatie.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In elke specialisatie zijn ook problemen en/of uitdagingen. Ga op zoek naar een probleem dat op dit moment speelt.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Zoek op welke ontwikkelingen er gaande zijn, vaak zijn deze ontwikkelingen een reactie op de problemen/uitdagingen.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Denk aan de APA bronvermelding. De artikelen moeten terug te vinden omdat ze in je document netjes zijn toegevoegd.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7061C9-C4DD-44E3-9EA9-A918EE8F7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405" y="776916"/>
            <a:ext cx="4653322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Samenwerken	</a:t>
            </a:r>
            <a:r>
              <a:rPr lang="nl-NL" sz="1200" b="1" dirty="0">
                <a:ea typeface="Calibri" pitchFamily="34" charset="0"/>
                <a:cs typeface="Arial" charset="0"/>
              </a:rPr>
              <a:t>	</a:t>
            </a:r>
            <a:endParaRPr lang="nl-NL" sz="12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/>
              </a:rPr>
              <a:t>Tijdens de expertlessen wordt dit besproken</a:t>
            </a:r>
            <a:endParaRPr lang="nl-NL" sz="1200" dirty="0">
              <a:ea typeface="Calibri" pitchFamily="34" charset="0"/>
              <a:cs typeface="Arial" panose="020B0604020202020204" pitchFamily="34" charset="0"/>
            </a:endParaRP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cs typeface="Arial" panose="020B0604020202020204" pitchFamily="34" charset="0"/>
              </a:rPr>
              <a:t>Beschrijf in je reflectieverslag hoe je het feedback geven ervaren hebt. 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nl-NL" sz="1200" dirty="0"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cs typeface="Arial"/>
              </a:rPr>
              <a:t>Deadline product: </a:t>
            </a:r>
            <a:r>
              <a:rPr lang="nl-NL" sz="1200" b="1" dirty="0">
                <a:solidFill>
                  <a:srgbClr val="FF0000"/>
                </a:solidFill>
                <a:cs typeface="Arial"/>
              </a:rPr>
              <a:t>10 december 2021</a:t>
            </a:r>
            <a:endParaRPr lang="nl-NL" sz="1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7C81F5A-702C-4684-A84E-07B3FDB50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405" y="2683636"/>
            <a:ext cx="4653322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Bijeenkomsten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Introductie leerarrangement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Expert lessen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Lessen duurzame ontwikkeling/Verborgen impact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Zelfwerkuren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8B89028-377B-4E1B-A9C2-8B9EAD7DA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405" y="3851694"/>
            <a:ext cx="4653322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Bronnen</a:t>
            </a:r>
          </a:p>
          <a:p>
            <a:pPr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Wiki, De verborgen impact, internet onderwerpen: duurzaamheid, duurzame ontwikkeling, </a:t>
            </a:r>
            <a:r>
              <a:rPr lang="nl-NL" sz="1200" dirty="0" err="1">
                <a:ea typeface="Calibri" pitchFamily="34" charset="0"/>
                <a:cs typeface="Arial" charset="0"/>
              </a:rPr>
              <a:t>foodwaste</a:t>
            </a:r>
            <a:r>
              <a:rPr lang="nl-NL" sz="1200" dirty="0">
                <a:ea typeface="Calibri" pitchFamily="34" charset="0"/>
                <a:cs typeface="Arial" charset="0"/>
              </a:rPr>
              <a:t>, klimaatadaptatie, klimaatneutraal, energieneutraal, duurzame evenementen </a:t>
            </a:r>
            <a:endParaRPr lang="nl-NL" sz="12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FD839FA-DBF9-4B97-B4E0-E0D5FA090A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175" y="1794786"/>
            <a:ext cx="263290" cy="32130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F7846FA-AEA9-48BF-84AC-A6A15639D8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083" y="3429000"/>
            <a:ext cx="266283" cy="41630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33DFC19-B813-4BBC-8F6F-7F6CE2516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405" y="5386694"/>
            <a:ext cx="1768329" cy="854054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C3D9B0C0-B696-456D-A62E-2B9826DB6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96" y="776916"/>
            <a:ext cx="511780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br>
              <a:rPr lang="nl-NL" sz="12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</a:br>
            <a:r>
              <a:rPr lang="nl-NL" sz="1200" dirty="0">
                <a:cs typeface="Arial" charset="0"/>
              </a:rPr>
              <a:t>Informeren over de </a:t>
            </a:r>
            <a:r>
              <a:rPr lang="nl-NL" sz="1200" dirty="0">
                <a:ea typeface="Calibri" pitchFamily="34" charset="0"/>
                <a:cs typeface="Arial" charset="0"/>
              </a:rPr>
              <a:t>duurzame aspecten binnen de verschillende specialisaties. 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Informatie verzamelen door middel van deskresearch. </a:t>
            </a:r>
          </a:p>
        </p:txBody>
      </p:sp>
      <p:sp>
        <p:nvSpPr>
          <p:cNvPr id="13" name="Rechthoek 1">
            <a:extLst>
              <a:ext uri="{FF2B5EF4-FFF2-40B4-BE49-F238E27FC236}">
                <a16:creationId xmlns:a16="http://schemas.microsoft.com/office/drawing/2014/main" id="{4DAFC57E-81AB-41B3-A9E4-9FFC85CEF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424" y="111395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800" dirty="0">
                <a:latin typeface="Calibri" pitchFamily="34" charset="0"/>
              </a:rPr>
              <a:t>2122 DWI LA2 Duurzaamheid in een specialisatie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E59B02A-95C4-4F90-AA1E-159D812809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1805" r="10840"/>
          <a:stretch/>
        </p:blipFill>
        <p:spPr>
          <a:xfrm>
            <a:off x="617558" y="738840"/>
            <a:ext cx="299335" cy="41242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2D9CBE1-C4AA-4AA9-8C0F-20F39656529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83793" y="772033"/>
            <a:ext cx="385812" cy="26305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2720C8B-1984-4724-92E5-67357077CEF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0215" y="3845301"/>
            <a:ext cx="299225" cy="29079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4B68333-96DF-424F-9C61-9346FB0384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17050" t="33024" r="61669" b="30375"/>
          <a:stretch/>
        </p:blipFill>
        <p:spPr>
          <a:xfrm>
            <a:off x="6800215" y="2683636"/>
            <a:ext cx="269390" cy="26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5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60341" y="3857243"/>
            <a:ext cx="4007442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dirty="0" err="1"/>
              <a:t>Waar</a:t>
            </a:r>
            <a:r>
              <a:rPr lang="en-US" sz="2000" dirty="0"/>
              <a:t> </a:t>
            </a:r>
            <a:r>
              <a:rPr lang="en-US" sz="2000" dirty="0" err="1"/>
              <a:t>denken</a:t>
            </a:r>
            <a:r>
              <a:rPr lang="en-US" sz="2000" dirty="0"/>
              <a:t> we </a:t>
            </a:r>
            <a:r>
              <a:rPr lang="en-US" sz="2000" dirty="0" err="1"/>
              <a:t>aan</a:t>
            </a:r>
            <a:r>
              <a:rPr lang="en-US" sz="2000" dirty="0"/>
              <a:t>?</a:t>
            </a:r>
          </a:p>
          <a:p>
            <a:pPr marL="0"/>
            <a:endParaRPr lang="en-US" sz="2000" dirty="0"/>
          </a:p>
          <a:p>
            <a:pPr marL="0"/>
            <a:r>
              <a:rPr lang="en-US" sz="2000" dirty="0" err="1"/>
              <a:t>Waarom</a:t>
            </a:r>
            <a:r>
              <a:rPr lang="en-US" sz="2000" dirty="0"/>
              <a:t> </a:t>
            </a:r>
            <a:r>
              <a:rPr lang="en-US" sz="2000" dirty="0" err="1"/>
              <a:t>duurzame</a:t>
            </a:r>
            <a:r>
              <a:rPr lang="en-US" sz="2000" dirty="0"/>
              <a:t> </a:t>
            </a:r>
            <a:r>
              <a:rPr lang="en-US" sz="2000" dirty="0" err="1"/>
              <a:t>evenementen</a:t>
            </a:r>
            <a:r>
              <a:rPr lang="en-US" sz="2000" dirty="0"/>
              <a:t>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r="2" b="2"/>
          <a:stretch/>
        </p:blipFill>
        <p:spPr>
          <a:xfrm>
            <a:off x="4650910" y="643467"/>
            <a:ext cx="6087647" cy="5410199"/>
          </a:xfrm>
          <a:prstGeom prst="rect">
            <a:avLst/>
          </a:prstGeom>
          <a:noFill/>
        </p:spPr>
      </p:pic>
      <p:pic>
        <p:nvPicPr>
          <p:cNvPr id="4098" name="Picture 2" descr="Duurzaam Evenement">
            <a:extLst>
              <a:ext uri="{FF2B5EF4-FFF2-40B4-BE49-F238E27FC236}">
                <a16:creationId xmlns:a16="http://schemas.microsoft.com/office/drawing/2014/main" id="{83C680A4-7EAF-431E-83AD-5FF15B2E2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8" y="1610107"/>
            <a:ext cx="42195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77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2001" y="609600"/>
            <a:ext cx="2882531" cy="1939047"/>
          </a:xfrm>
        </p:spPr>
        <p:txBody>
          <a:bodyPr anchor="ctr">
            <a:normAutofit/>
          </a:bodyPr>
          <a:lstStyle/>
          <a:p>
            <a:r>
              <a:rPr lang="nl-NL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Duurzame evenementen</a:t>
            </a:r>
          </a:p>
        </p:txBody>
      </p:sp>
      <p:sp>
        <p:nvSpPr>
          <p:cNvPr id="33" name="Tijdelijke aanduiding voor inhoud 4"/>
          <p:cNvSpPr>
            <a:spLocks noGrp="1"/>
          </p:cNvSpPr>
          <p:nvPr>
            <p:ph idx="1"/>
          </p:nvPr>
        </p:nvSpPr>
        <p:spPr>
          <a:xfrm>
            <a:off x="6317133" y="841188"/>
            <a:ext cx="5219872" cy="5175624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Evenementen die op een dusdanige manier worden georganiseerd zodat er zo min mogelijk schade wordt toegebracht aan onze omgeving.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Idealiter zelfs zo georganiseerd dat we meer toevoegen aan onze leefomgeving dan dat we aan middelen gebruiken van onze planeet.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Andere namen:</a:t>
            </a:r>
          </a:p>
          <a:p>
            <a:pPr>
              <a:buFontTx/>
              <a:buChar char="-"/>
            </a:pPr>
            <a:r>
              <a:rPr lang="nl-NL" dirty="0"/>
              <a:t>Groene evenementen</a:t>
            </a:r>
          </a:p>
          <a:p>
            <a:pPr>
              <a:buFontTx/>
              <a:buChar char="-"/>
            </a:pPr>
            <a:r>
              <a:rPr lang="nl-NL" dirty="0" err="1"/>
              <a:t>Sustainable</a:t>
            </a:r>
            <a:r>
              <a:rPr lang="nl-NL" dirty="0"/>
              <a:t> events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 descr="Hoe duurzaam ben jij? Doe de duurzaamheidsscan - Sterrenburg">
            <a:extLst>
              <a:ext uri="{FF2B5EF4-FFF2-40B4-BE49-F238E27FC236}">
                <a16:creationId xmlns:a16="http://schemas.microsoft.com/office/drawing/2014/main" id="{5CCA3091-C2F9-4622-B77B-0EB5B258D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1" y="2304539"/>
            <a:ext cx="5690738" cy="310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60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Sustainability in the Event Industry">
            <a:hlinkClick r:id="" action="ppaction://media"/>
            <a:extLst>
              <a:ext uri="{FF2B5EF4-FFF2-40B4-BE49-F238E27FC236}">
                <a16:creationId xmlns:a16="http://schemas.microsoft.com/office/drawing/2014/main" id="{7E8665EA-25B1-44DC-B958-47EF549C2FA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711" y="1592592"/>
            <a:ext cx="8986525" cy="507773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5793E99-7102-40C9-B190-584BD252AC9B}"/>
              </a:ext>
            </a:extLst>
          </p:cNvPr>
          <p:cNvSpPr txBox="1"/>
          <p:nvPr/>
        </p:nvSpPr>
        <p:spPr>
          <a:xfrm>
            <a:off x="1911926" y="466498"/>
            <a:ext cx="7730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l-NL" sz="3600" dirty="0">
                <a:solidFill>
                  <a:srgbClr val="B8A1FF"/>
                </a:solidFill>
              </a:rPr>
              <a:t>Hoe verduurzaam je je evenement?</a:t>
            </a:r>
            <a:endParaRPr lang="en-US" sz="3600" dirty="0">
              <a:solidFill>
                <a:srgbClr val="B8A1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4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8364" y="0"/>
            <a:ext cx="9153236" cy="10963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000" dirty="0" err="1">
                <a:solidFill>
                  <a:srgbClr val="B8A1FF"/>
                </a:solidFill>
              </a:rPr>
              <a:t>Waarom</a:t>
            </a:r>
            <a:r>
              <a:rPr lang="en-US" sz="5000" dirty="0">
                <a:solidFill>
                  <a:srgbClr val="B8A1FF"/>
                </a:solidFill>
              </a:rPr>
              <a:t> is het </a:t>
            </a:r>
            <a:r>
              <a:rPr lang="en-US" sz="5000" dirty="0" err="1">
                <a:solidFill>
                  <a:srgbClr val="B8A1FF"/>
                </a:solidFill>
              </a:rPr>
              <a:t>belangrijk</a:t>
            </a:r>
            <a:r>
              <a:rPr lang="en-US" sz="5000" dirty="0">
                <a:solidFill>
                  <a:srgbClr val="B8A1FF"/>
                </a:solidFill>
              </a:rPr>
              <a:t>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0" t="8563" r="6572" b="6743"/>
          <a:stretch/>
        </p:blipFill>
        <p:spPr>
          <a:xfrm>
            <a:off x="1921163" y="1186816"/>
            <a:ext cx="7832072" cy="50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2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2005" y="217055"/>
            <a:ext cx="3937376" cy="1375608"/>
          </a:xfrm>
        </p:spPr>
        <p:txBody>
          <a:bodyPr anchor="ctr">
            <a:normAutofit/>
          </a:bodyPr>
          <a:lstStyle/>
          <a:p>
            <a:r>
              <a:rPr lang="nl-NL" dirty="0"/>
              <a:t>Hulpmiddelen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8849" y="1592663"/>
            <a:ext cx="5536314" cy="47342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/>
              <a:t>Stichting Duurzaam Organiseren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/>
              <a:t>Stichting </a:t>
            </a:r>
            <a:r>
              <a:rPr lang="nl-NL" sz="2000" dirty="0" err="1"/>
              <a:t>kmvk</a:t>
            </a: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/>
              <a:t>Stichting Milieukeur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b="1" dirty="0"/>
              <a:t>Barometer Duurzame Evenementen</a:t>
            </a:r>
            <a:endParaRPr lang="nl-NL" sz="2000" b="1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/>
              <a:t>Events </a:t>
            </a:r>
            <a:r>
              <a:rPr lang="nl-NL" sz="2000" dirty="0" err="1"/>
              <a:t>Industry</a:t>
            </a:r>
            <a:r>
              <a:rPr lang="nl-NL" sz="2000" dirty="0"/>
              <a:t> Council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/>
              <a:t>Duurzaam Evenement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/>
              <a:t>Green Deal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/>
              <a:t>Green </a:t>
            </a:r>
            <a:r>
              <a:rPr lang="nl-NL" sz="2000" dirty="0" err="1"/>
              <a:t>Key</a:t>
            </a: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65F36C5-FAC9-40DF-9BB2-51ED6676A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46" y="987986"/>
            <a:ext cx="6058256" cy="501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24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2691" y="609600"/>
            <a:ext cx="8457266" cy="895927"/>
          </a:xfrm>
        </p:spPr>
        <p:txBody>
          <a:bodyPr anchor="t">
            <a:normAutofit/>
          </a:bodyPr>
          <a:lstStyle/>
          <a:p>
            <a:r>
              <a:rPr lang="nl-NL" b="1" dirty="0">
                <a:solidFill>
                  <a:srgbClr val="B8A1FF"/>
                </a:solidFill>
              </a:rPr>
              <a:t>Barometer duurzame evenementen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2727" y="2160590"/>
            <a:ext cx="5772728" cy="3749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500" b="1" dirty="0"/>
              <a:t>Onderwerpen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Evenementorganisatie en duurzaamheid </a:t>
            </a:r>
            <a:br>
              <a:rPr lang="nl-NL" sz="1500" dirty="0"/>
            </a:br>
            <a:r>
              <a:rPr lang="nl-NL" sz="1500" dirty="0"/>
              <a:t>(organisatie, personeel en bezoekers)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Energie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Water, hygiëne en schoonmaak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Afval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Mobiliteit (bereikbaarheid)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Locatie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Catering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Bodem en groen</a:t>
            </a:r>
          </a:p>
          <a:p>
            <a:pPr>
              <a:lnSpc>
                <a:spcPct val="90000"/>
              </a:lnSpc>
            </a:pPr>
            <a:endParaRPr lang="nl-NL" sz="1500" dirty="0"/>
          </a:p>
          <a:p>
            <a:pPr>
              <a:lnSpc>
                <a:spcPct val="90000"/>
              </a:lnSpc>
            </a:pPr>
            <a:endParaRPr lang="nl-NL" sz="1500" dirty="0"/>
          </a:p>
          <a:p>
            <a:pPr>
              <a:lnSpc>
                <a:spcPct val="90000"/>
              </a:lnSpc>
            </a:pPr>
            <a:endParaRPr lang="nl-NL" sz="15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1" y="1946894"/>
            <a:ext cx="6045974" cy="35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76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95abb03-f9aa-4c33-99fc-7afb519e452f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CFB923-2BF9-44F4-918D-B7248D986FA0}"/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330</Words>
  <Application>Microsoft Office PowerPoint</Application>
  <PresentationFormat>Breedbeeld</PresentationFormat>
  <Paragraphs>86</Paragraphs>
  <Slides>14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16" baseType="lpstr">
      <vt:lpstr>Kantoorthema</vt:lpstr>
      <vt:lpstr>Kantoorthema</vt:lpstr>
      <vt:lpstr>PowerPoint-presentatie</vt:lpstr>
      <vt:lpstr>PowerPoint-presentatie</vt:lpstr>
      <vt:lpstr>PowerPoint-presentatie</vt:lpstr>
      <vt:lpstr>PowerPoint-presentatie</vt:lpstr>
      <vt:lpstr>Duurzame evenementen</vt:lpstr>
      <vt:lpstr>PowerPoint-presentatie</vt:lpstr>
      <vt:lpstr>Waarom is het belangrijk?</vt:lpstr>
      <vt:lpstr>Hulpmiddelen</vt:lpstr>
      <vt:lpstr>Barometer duurzame evenementen</vt:lpstr>
      <vt:lpstr>Barometer duurzame evenementen</vt:lpstr>
      <vt:lpstr>De casus:</vt:lpstr>
      <vt:lpstr>PowerPoint-presentatie</vt:lpstr>
      <vt:lpstr>Opdracht: 2. uitwerken</vt:lpstr>
      <vt:lpstr>Dussss…..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Tim Lagas</cp:lastModifiedBy>
  <cp:revision>229</cp:revision>
  <dcterms:created xsi:type="dcterms:W3CDTF">2021-07-07T07:37:45Z</dcterms:created>
  <dcterms:modified xsi:type="dcterms:W3CDTF">2021-11-25T14:51:17Z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